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5"/>
    <p:restoredTop sz="95859"/>
  </p:normalViewPr>
  <p:slideViewPr>
    <p:cSldViewPr snapToGrid="0">
      <p:cViewPr varScale="1">
        <p:scale>
          <a:sx n="106" d="100"/>
          <a:sy n="106" d="100"/>
        </p:scale>
        <p:origin x="216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5EA30-D9C1-585B-4498-EC1726B282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31C6D7-D5B7-8BE0-392B-C8B9D3226C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F3FC7-8193-658E-6E36-C1BCEA22B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D963-1738-C347-BD44-607F38BFD8E8}" type="datetimeFigureOut">
              <a:rPr lang="en-US" smtClean="0"/>
              <a:t>11/5/22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49BB0-DD26-B1D8-7E2A-AD254EDA4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CECE4D-C379-6AC1-C032-BD3F025F6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9218-88DF-014E-8E00-F1259BC4C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666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4B02A-73EA-6B01-514A-4EF87C5B9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4CAC6F-60BF-5A1F-8652-7B46E9B534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E4A13-11B8-2E0E-3272-3C2BBE449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D963-1738-C347-BD44-607F38BFD8E8}" type="datetimeFigureOut">
              <a:rPr lang="en-US" smtClean="0"/>
              <a:t>11/5/22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F47D3-703E-9480-F9AD-8F12333F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BAB2A-F8B5-6D20-A005-314D943E9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9218-88DF-014E-8E00-F1259BC4C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64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E6E73D-5C8B-60E1-D120-1C8B0F90FF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AC7AC7-C625-798D-D48F-C19957C7AA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1579F-4DBB-B30C-D6C9-CB38782E4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D963-1738-C347-BD44-607F38BFD8E8}" type="datetimeFigureOut">
              <a:rPr lang="en-US" smtClean="0"/>
              <a:t>11/5/22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B5737-B6C7-6ABD-7B58-9DDCE059A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7DEA83-F611-DD26-202E-3395778A1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9218-88DF-014E-8E00-F1259BC4C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893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3C5C9-FBAC-C036-4886-9D728C28D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9C968-43EA-EC67-61E1-D23AD03A5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91E216-E270-0F5B-FA00-5ACE6FD86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D963-1738-C347-BD44-607F38BFD8E8}" type="datetimeFigureOut">
              <a:rPr lang="en-US" smtClean="0"/>
              <a:t>11/5/22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8DE55-F307-656A-C9E3-E3730F9B4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FBD4DA-7039-1196-9842-176D70C9C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9218-88DF-014E-8E00-F1259BC4C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548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FE38F-159C-54ED-52A2-CA39CE95B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75B53-F90A-57FA-72C4-00EA2F9C3A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E10A0-D4DD-B0E4-4434-59CDA910D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D963-1738-C347-BD44-607F38BFD8E8}" type="datetimeFigureOut">
              <a:rPr lang="en-US" smtClean="0"/>
              <a:t>11/5/22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4B50FE-E90E-6AF2-74E7-624859936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AD33C-CA0C-57BD-D1DC-09A4A2B72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9218-88DF-014E-8E00-F1259BC4C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97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008FA-42C5-383E-B633-F17B7C528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F51B6-C279-AEC8-D838-F051FCFF5C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F76575-A9E3-CD3A-23C4-5ED0FB9BDC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6DFEB9-EA4A-F385-B641-241466DFE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D963-1738-C347-BD44-607F38BFD8E8}" type="datetimeFigureOut">
              <a:rPr lang="en-US" smtClean="0"/>
              <a:t>11/5/22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F0DA59-CACC-3B10-92A5-70203CB52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D452BD-2615-5743-FCFF-5D8E681AC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9218-88DF-014E-8E00-F1259BC4C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4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268C4-694F-41FC-CBBA-80AEB915C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9595D9-1C39-8333-FA4B-4322F0EBA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9E887A-164A-BF98-BB0A-376FE906B3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AE8F4A-8DDD-E2B1-DD7D-F408EF46B2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1C9C64-BF4C-E647-4E99-98E5BA596F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9EF107-2175-C546-F158-A79FAF2AD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D963-1738-C347-BD44-607F38BFD8E8}" type="datetimeFigureOut">
              <a:rPr lang="en-US" smtClean="0"/>
              <a:t>11/5/22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F707E3-C098-A821-79BF-0A9D273E9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F50D07-0619-2E41-C568-ECCD548C9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9218-88DF-014E-8E00-F1259BC4C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33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03BA0-1710-DF9A-8FC9-1FC6067CA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523A3D-79C0-CB8C-DC78-9BC07BCB1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D963-1738-C347-BD44-607F38BFD8E8}" type="datetimeFigureOut">
              <a:rPr lang="en-US" smtClean="0"/>
              <a:t>11/5/22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ED1DD1-BF01-6688-AEA8-7EE2E3DD8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A1F2C3-787E-F7E8-4C3C-0BDD2777A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9218-88DF-014E-8E00-F1259BC4C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69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90A2B4-3D46-2C42-E83E-ABA573650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D963-1738-C347-BD44-607F38BFD8E8}" type="datetimeFigureOut">
              <a:rPr lang="en-US" smtClean="0"/>
              <a:t>11/5/22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A96658-96A1-81AB-8C8B-B5E77E24F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E747FE-E1B1-2CFC-D850-6111BF149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9218-88DF-014E-8E00-F1259BC4C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98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752EF-6EBC-F98A-D8B3-94DA4F019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B2BF1-034E-EA5B-8C57-842531A8E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EE7ED6-7390-54BF-2988-F67FE03713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CAD6F9-A49C-F9F4-64DA-2EC21A970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D963-1738-C347-BD44-607F38BFD8E8}" type="datetimeFigureOut">
              <a:rPr lang="en-US" smtClean="0"/>
              <a:t>11/5/22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BE5879-DDBF-11D7-C709-A9288B0EF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01917A-2662-4074-0DA8-B756B3BDC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9218-88DF-014E-8E00-F1259BC4C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65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559CC-D556-4620-4346-8755AC39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2C3DC1-F49F-AF73-F7DD-EE3CB8EFFA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C5B2E4-0AA2-D363-FE1E-0B9CFE5E5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621B9C-797A-B689-46ED-5DB29D56D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D963-1738-C347-BD44-607F38BFD8E8}" type="datetimeFigureOut">
              <a:rPr lang="en-US" smtClean="0"/>
              <a:t>11/5/22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D62AB2-4AB7-74BC-009D-83D337E5E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623345-23AC-148B-97CC-253CC32EB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9218-88DF-014E-8E00-F1259BC4C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19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4CF3AC-51E8-D241-8BEA-64B1B9FA4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40D231-6F84-4BD6-52D0-7332FE694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F5DC1-7CDE-60AA-4337-35B759F23D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DD963-1738-C347-BD44-607F38BFD8E8}" type="datetimeFigureOut">
              <a:rPr lang="en-US" smtClean="0"/>
              <a:t>11/5/22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76C89-3CC9-BE7B-0C9B-4AA40F1DAB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7A376B-2E51-3500-D423-CE663A7A5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C9218-88DF-014E-8E00-F1259BC4C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197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02931-6963-D8D5-736F-DCC20D669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56M anesthesiologist (forced leave for MH)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8DB78-24F8-1C33-B4A3-34762D445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Presented with BMI 20 -&gt; 15 over 2 years</a:t>
            </a:r>
          </a:p>
          <a:p>
            <a:r>
              <a:rPr lang="en-US" dirty="0"/>
              <a:t>Paranoid but organized thinking, tremulous.</a:t>
            </a:r>
          </a:p>
          <a:p>
            <a:r>
              <a:rPr lang="en-US" dirty="0"/>
              <a:t>SOB -&gt; ED. New LVEF 20% (from 50%). HR 130-140</a:t>
            </a:r>
          </a:p>
          <a:p>
            <a:r>
              <a:rPr lang="en-US" dirty="0"/>
              <a:t>TSH &lt;0.01, T4 normal, T3 &gt; 20 (max of assay). TRAB pending. No visible nodule/goiter. </a:t>
            </a:r>
          </a:p>
          <a:p>
            <a:r>
              <a:rPr lang="en-US" dirty="0"/>
              <a:t>“I take water buffalo thyroid”</a:t>
            </a:r>
          </a:p>
          <a:p>
            <a:r>
              <a:rPr lang="en-US" dirty="0"/>
              <a:t>“It’s not my heart [making me short of breath]. My heart is more like a conduit than a pump” </a:t>
            </a:r>
          </a:p>
          <a:p>
            <a:r>
              <a:rPr lang="en-US" dirty="0"/>
              <a:t>Denies thyrotoxicosis/thyroid storm is problem; declines to take methimazole/PTU. Refuses to see psych. </a:t>
            </a:r>
          </a:p>
        </p:txBody>
      </p:sp>
    </p:spTree>
    <p:extLst>
      <p:ext uri="{BB962C8B-B14F-4D97-AF65-F5344CB8AC3E}">
        <p14:creationId xmlns:p14="http://schemas.microsoft.com/office/powerpoint/2010/main" val="3478104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112</Words>
  <Application>Microsoft Macintosh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56M anesthesiologist (forced leave for MH)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LOCKE</dc:creator>
  <cp:lastModifiedBy>BRIAN LOCKE</cp:lastModifiedBy>
  <cp:revision>2</cp:revision>
  <dcterms:created xsi:type="dcterms:W3CDTF">2022-11-06T02:44:33Z</dcterms:created>
  <dcterms:modified xsi:type="dcterms:W3CDTF">2022-11-06T02:53:18Z</dcterms:modified>
</cp:coreProperties>
</file>